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71"/>
  </p:notesMasterIdLst>
  <p:sldIdLst>
    <p:sldId id="474" r:id="rId2"/>
    <p:sldId id="385" r:id="rId3"/>
    <p:sldId id="449" r:id="rId4"/>
    <p:sldId id="453" r:id="rId5"/>
    <p:sldId id="458" r:id="rId6"/>
    <p:sldId id="476" r:id="rId7"/>
    <p:sldId id="382" r:id="rId8"/>
    <p:sldId id="456" r:id="rId9"/>
    <p:sldId id="475" r:id="rId10"/>
    <p:sldId id="461" r:id="rId11"/>
    <p:sldId id="468" r:id="rId12"/>
    <p:sldId id="463" r:id="rId13"/>
    <p:sldId id="464" r:id="rId14"/>
    <p:sldId id="465" r:id="rId15"/>
    <p:sldId id="466" r:id="rId16"/>
    <p:sldId id="477" r:id="rId17"/>
    <p:sldId id="390" r:id="rId18"/>
    <p:sldId id="381" r:id="rId19"/>
    <p:sldId id="396" r:id="rId20"/>
    <p:sldId id="399" r:id="rId21"/>
    <p:sldId id="400" r:id="rId22"/>
    <p:sldId id="401" r:id="rId23"/>
    <p:sldId id="402" r:id="rId24"/>
    <p:sldId id="407" r:id="rId25"/>
    <p:sldId id="403" r:id="rId26"/>
    <p:sldId id="408" r:id="rId27"/>
    <p:sldId id="404" r:id="rId28"/>
    <p:sldId id="405" r:id="rId29"/>
    <p:sldId id="406" r:id="rId30"/>
    <p:sldId id="409" r:id="rId31"/>
    <p:sldId id="410" r:id="rId32"/>
    <p:sldId id="411" r:id="rId33"/>
    <p:sldId id="412" r:id="rId34"/>
    <p:sldId id="413" r:id="rId35"/>
    <p:sldId id="415" r:id="rId36"/>
    <p:sldId id="414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72" r:id="rId46"/>
    <p:sldId id="424" r:id="rId47"/>
    <p:sldId id="437" r:id="rId48"/>
    <p:sldId id="438" r:id="rId49"/>
    <p:sldId id="355" r:id="rId50"/>
    <p:sldId id="441" r:id="rId51"/>
    <p:sldId id="444" r:id="rId52"/>
    <p:sldId id="445" r:id="rId53"/>
    <p:sldId id="359" r:id="rId54"/>
    <p:sldId id="467" r:id="rId55"/>
    <p:sldId id="473" r:id="rId56"/>
    <p:sldId id="448" r:id="rId57"/>
    <p:sldId id="356" r:id="rId58"/>
    <p:sldId id="378" r:id="rId59"/>
    <p:sldId id="443" r:id="rId60"/>
    <p:sldId id="269" r:id="rId61"/>
    <p:sldId id="270" r:id="rId62"/>
    <p:sldId id="357" r:id="rId63"/>
    <p:sldId id="358" r:id="rId64"/>
    <p:sldId id="380" r:id="rId65"/>
    <p:sldId id="383" r:id="rId66"/>
    <p:sldId id="384" r:id="rId67"/>
    <p:sldId id="387" r:id="rId68"/>
    <p:sldId id="388" r:id="rId69"/>
    <p:sldId id="389" r:id="rId7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ale up and out" id="{307DBCE6-4D40-47B6-A174-75894B34C3F2}">
          <p14:sldIdLst>
            <p14:sldId id="474"/>
            <p14:sldId id="385"/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Actor Model" id="{EEAE6BED-8263-47E4-86C7-7A1F7A938589}">
          <p14:sldIdLst>
            <p14:sldId id="390"/>
            <p14:sldId id="381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Fault handling intro" id="{4886DA46-11DC-4D15-816F-F9B0B019868E}">
          <p14:sldIdLst>
            <p14:sldId id="422"/>
            <p14:sldId id="423"/>
          </p14:sldIdLst>
        </p14:section>
        <p14:section name="The vendor machine" id="{9E56782D-2E15-4163-80CF-F294B3B27BC2}">
          <p14:sldIdLst>
            <p14:sldId id="472"/>
            <p14:sldId id="424"/>
          </p14:sldIdLst>
        </p14:section>
        <p14:section name="Fault handling" id="{283A02C9-ABF8-413C-AF68-996BB05A29BD}">
          <p14:sldIdLst>
            <p14:sldId id="437"/>
            <p14:sldId id="438"/>
            <p14:sldId id="355"/>
            <p14:sldId id="441"/>
            <p14:sldId id="444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8E5"/>
    <a:srgbClr val="34A0D0"/>
    <a:srgbClr val="2BA7D3"/>
    <a:srgbClr val="774646"/>
    <a:srgbClr val="2C91BE"/>
    <a:srgbClr val="4189A9"/>
    <a:srgbClr val="434A53"/>
    <a:srgbClr val="485970"/>
    <a:srgbClr val="506179"/>
    <a:srgbClr val="43B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6" autoAdjust="0"/>
    <p:restoredTop sz="90104" autoAdjust="0"/>
  </p:normalViewPr>
  <p:slideViewPr>
    <p:cSldViewPr snapToGrid="0">
      <p:cViewPr varScale="1">
        <p:scale>
          <a:sx n="98" d="100"/>
          <a:sy n="98" d="100"/>
        </p:scale>
        <p:origin x="96" y="23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866440"/>
        <c:axId val="293866832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93916728"/>
        <c:axId val="293870360"/>
      </c:scatterChart>
      <c:valAx>
        <c:axId val="29386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866832"/>
        <c:crosses val="autoZero"/>
        <c:crossBetween val="midCat"/>
        <c:majorUnit val="1"/>
      </c:valAx>
      <c:valAx>
        <c:axId val="29386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866440"/>
        <c:crosses val="autoZero"/>
        <c:crossBetween val="midCat"/>
      </c:valAx>
      <c:valAx>
        <c:axId val="29387036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93916728"/>
        <c:crosses val="max"/>
        <c:crossBetween val="midCat"/>
      </c:valAx>
      <c:valAx>
        <c:axId val="29391672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93870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Skala ut</a:t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När en processor inte längre räcker till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Klassiskt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9" y="983727"/>
            <a:ext cx="1243761" cy="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221894" y="962074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Internet </a:t>
            </a:r>
            <a:r>
              <a:rPr lang="sv-SE" sz="4400" b="1" dirty="0" err="1" smtClean="0"/>
              <a:t>of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things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554141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506179"/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637B9B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51657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/>
              <a:t>Billigare än trådar; exekvering ”</a:t>
            </a:r>
            <a:r>
              <a:rPr lang="sv-SE" sz="2400" i="1" dirty="0" err="1" smtClean="0"/>
              <a:t>multiplexar</a:t>
            </a:r>
            <a:r>
              <a:rPr lang="sv-SE" sz="2400" dirty="0" smtClean="0"/>
              <a:t>” över en eller flera trådar.</a:t>
            </a:r>
            <a:endParaRPr lang="sv-SE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4764099" cy="1136546"/>
          </a:xfrm>
          <a:prstGeom prst="wedgeRoundRectCallout">
            <a:avLst>
              <a:gd name="adj1" fmla="val -27823"/>
              <a:gd name="adj2" fmla="val -7341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Klassiskt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12473</TotalTime>
  <Words>1208</Words>
  <Application>Microsoft Office PowerPoint</Application>
  <PresentationFormat>Widescreen</PresentationFormat>
  <Paragraphs>562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Vad är ”Race Conditions”?</vt:lpstr>
      <vt:lpstr>PowerPoint Presentation</vt:lpstr>
      <vt:lpstr>PowerPoint Presentation</vt:lpstr>
      <vt:lpstr>PowerPoint Presentation</vt:lpstr>
      <vt:lpstr>PowerPoint Presentation</vt:lpstr>
      <vt:lpstr>Moore’s 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OOP vs. 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1440</cp:revision>
  <dcterms:created xsi:type="dcterms:W3CDTF">2014-06-11T19:04:29Z</dcterms:created>
  <dcterms:modified xsi:type="dcterms:W3CDTF">2015-02-22T18:23:43Z</dcterms:modified>
</cp:coreProperties>
</file>